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7FB7642-78F8-4722-A701-8E3A2DF12A1C}" type="datetimeFigureOut">
              <a:rPr lang="en-US" smtClean="0"/>
              <a:t>5/7/2019</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CBEAC3E8-A0EE-4473-91C5-FCDCE7BFE9D5}"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FB7642-78F8-4722-A701-8E3A2DF12A1C}" type="datetimeFigureOut">
              <a:rPr lang="en-US" smtClean="0"/>
              <a:t>5/7/2019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EAC3E8-A0EE-4473-91C5-FCDCE7BFE9D5}"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FB7642-78F8-4722-A701-8E3A2DF12A1C}" type="datetimeFigureOut">
              <a:rPr lang="en-US" smtClean="0"/>
              <a:t>5/7/2019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EAC3E8-A0EE-4473-91C5-FCDCE7BFE9D5}"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FB7642-78F8-4722-A701-8E3A2DF12A1C}" type="datetimeFigureOut">
              <a:rPr lang="en-US" smtClean="0"/>
              <a:t>5/7/2019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EAC3E8-A0EE-4473-91C5-FCDCE7BFE9D5}"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7FB7642-78F8-4722-A701-8E3A2DF12A1C}" type="datetimeFigureOut">
              <a:rPr lang="en-US" smtClean="0"/>
              <a:t>5/7/2019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EAC3E8-A0EE-4473-91C5-FCDCE7BFE9D5}"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7FB7642-78F8-4722-A701-8E3A2DF12A1C}" type="datetimeFigureOut">
              <a:rPr lang="en-US" smtClean="0"/>
              <a:t>5/7/2019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BEAC3E8-A0EE-4473-91C5-FCDCE7BFE9D5}"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7FB7642-78F8-4722-A701-8E3A2DF12A1C}" type="datetimeFigureOut">
              <a:rPr lang="en-US" smtClean="0"/>
              <a:t>5/7/2019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BEAC3E8-A0EE-4473-91C5-FCDCE7BFE9D5}"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7FB7642-78F8-4722-A701-8E3A2DF12A1C}" type="datetimeFigureOut">
              <a:rPr lang="en-US" smtClean="0"/>
              <a:t>5/7/2019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BEAC3E8-A0EE-4473-91C5-FCDCE7BFE9D5}"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FB7642-78F8-4722-A701-8E3A2DF12A1C}" type="datetimeFigureOut">
              <a:rPr lang="en-US" smtClean="0"/>
              <a:t>5/7/2019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BEAC3E8-A0EE-4473-91C5-FCDCE7BFE9D5}"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7FB7642-78F8-4722-A701-8E3A2DF12A1C}" type="datetimeFigureOut">
              <a:rPr lang="en-US" smtClean="0"/>
              <a:t>5/7/2019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BEAC3E8-A0EE-4473-91C5-FCDCE7BFE9D5}"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7FB7642-78F8-4722-A701-8E3A2DF12A1C}" type="datetimeFigureOut">
              <a:rPr lang="en-US" smtClean="0"/>
              <a:t>5/7/2019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CBEAC3E8-A0EE-4473-91C5-FCDCE7BFE9D5}" type="slidenum">
              <a:rPr lang="en-IN" smtClean="0"/>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7FB7642-78F8-4722-A701-8E3A2DF12A1C}" type="datetimeFigureOut">
              <a:rPr lang="en-US" smtClean="0"/>
              <a:t>5/7/2019</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BEAC3E8-A0EE-4473-91C5-FCDCE7BFE9D5}" type="slidenum">
              <a:rPr lang="en-IN" smtClean="0"/>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3600450"/>
          </a:xfrm>
        </p:spPr>
        <p:txBody>
          <a:bodyPr/>
          <a:lstStyle/>
          <a:p>
            <a:r>
              <a:rPr lang="en-US" dirty="0">
                <a:latin typeface="Aparajita" pitchFamily="34" charset="0"/>
                <a:cs typeface="Aparajita" pitchFamily="34" charset="0"/>
              </a:rPr>
              <a:t>FOUNDATION OF AHOM KINGDOM IN ASSAM </a:t>
            </a:r>
            <a:endParaRPr lang="en-IN" dirty="0">
              <a:latin typeface="Aparajita" pitchFamily="34" charset="0"/>
              <a:cs typeface="Aparajita" pitchFamily="34" charset="0"/>
            </a:endParaRPr>
          </a:p>
        </p:txBody>
      </p:sp>
      <p:sp>
        <p:nvSpPr>
          <p:cNvPr id="3" name="Subtitle 2"/>
          <p:cNvSpPr>
            <a:spLocks noGrp="1"/>
          </p:cNvSpPr>
          <p:nvPr>
            <p:ph type="subTitle" idx="1"/>
          </p:nvPr>
        </p:nvSpPr>
        <p:spPr>
          <a:xfrm>
            <a:off x="3500430" y="5072074"/>
            <a:ext cx="5643570" cy="1357322"/>
          </a:xfrm>
        </p:spPr>
        <p:txBody>
          <a:bodyPr>
            <a:normAutofit lnSpcReduction="10000"/>
          </a:bodyPr>
          <a:lstStyle/>
          <a:p>
            <a:r>
              <a:rPr lang="en-US" dirty="0" smtClean="0"/>
              <a:t>Dr. </a:t>
            </a:r>
            <a:r>
              <a:rPr lang="en-US" dirty="0" err="1" smtClean="0"/>
              <a:t>Linajyoti</a:t>
            </a:r>
            <a:r>
              <a:rPr lang="en-US" dirty="0" smtClean="0"/>
              <a:t> </a:t>
            </a:r>
            <a:r>
              <a:rPr lang="en-US" dirty="0" err="1" smtClean="0"/>
              <a:t>Medhi</a:t>
            </a:r>
            <a:endParaRPr lang="en-US" dirty="0" smtClean="0"/>
          </a:p>
          <a:p>
            <a:r>
              <a:rPr lang="en-US" dirty="0" smtClean="0"/>
              <a:t>Department of History</a:t>
            </a:r>
          </a:p>
          <a:p>
            <a:r>
              <a:rPr lang="en-US" dirty="0" err="1" smtClean="0"/>
              <a:t>Haflong</a:t>
            </a:r>
            <a:r>
              <a:rPr lang="en-US" dirty="0" smtClean="0"/>
              <a:t> Govt. College, </a:t>
            </a:r>
            <a:r>
              <a:rPr lang="en-US" dirty="0" err="1" smtClean="0"/>
              <a:t>Haflong</a:t>
            </a:r>
            <a:r>
              <a:rPr lang="en-US" dirty="0" smtClean="0"/>
              <a:t>.</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pPr algn="just"/>
            <a:r>
              <a:rPr lang="en-US" dirty="0"/>
              <a:t>FOUNDATION OF AHOM KINGDOM IN </a:t>
            </a:r>
            <a:r>
              <a:rPr lang="en-US" sz="3600" dirty="0" smtClean="0"/>
              <a:t>ASSAM:</a:t>
            </a:r>
            <a:br>
              <a:rPr lang="en-US" sz="3600" dirty="0" smtClean="0"/>
            </a:br>
            <a:r>
              <a:rPr lang="en-US" sz="3600" dirty="0" smtClean="0"/>
              <a:t> </a:t>
            </a:r>
            <a:r>
              <a:rPr lang="en-US" sz="3600" dirty="0"/>
              <a:t>From the time of </a:t>
            </a:r>
            <a:r>
              <a:rPr lang="en-US" sz="3600" dirty="0" err="1"/>
              <a:t>Naraka</a:t>
            </a:r>
            <a:r>
              <a:rPr lang="en-US" sz="3600" dirty="0"/>
              <a:t> till the advent of the </a:t>
            </a:r>
            <a:r>
              <a:rPr lang="en-US" sz="3600" dirty="0" err="1"/>
              <a:t>Ahoms</a:t>
            </a:r>
            <a:r>
              <a:rPr lang="en-US" sz="3600" dirty="0"/>
              <a:t> in the 13</a:t>
            </a:r>
            <a:r>
              <a:rPr lang="en-US" sz="3600" baseline="30000" dirty="0"/>
              <a:t>th</a:t>
            </a:r>
            <a:r>
              <a:rPr lang="en-US" sz="3600" dirty="0"/>
              <a:t> century, Assam was ruled by </a:t>
            </a:r>
            <a:r>
              <a:rPr lang="en-US" sz="3600" dirty="0" err="1"/>
              <a:t>Bodo</a:t>
            </a:r>
            <a:r>
              <a:rPr lang="en-US" sz="3600" dirty="0"/>
              <a:t> people whose ancestors had been living in Assam from time immemorial. Early in the 13</a:t>
            </a:r>
            <a:r>
              <a:rPr lang="en-US" sz="3600" baseline="30000" dirty="0"/>
              <a:t>th</a:t>
            </a:r>
            <a:r>
              <a:rPr lang="en-US" sz="3600" dirty="0"/>
              <a:t> century a band of hardy hill man entered in the eastern extremity of the Brahmaputra valley led by chance rather than by any deep-seated design and quite unconscious of the fact that their descendants would rule over the valley foe six hundred </a:t>
            </a:r>
            <a:r>
              <a:rPr lang="en-US" sz="3600" dirty="0" smtClean="0"/>
              <a:t>years.</a:t>
            </a:r>
            <a:endParaRPr lang="en-IN" sz="3600" dirty="0"/>
          </a:p>
        </p:txBody>
      </p:sp>
      <p:sp>
        <p:nvSpPr>
          <p:cNvPr id="3" name="Content Placeholder 2"/>
          <p:cNvSpPr>
            <a:spLocks noGrp="1"/>
          </p:cNvSpPr>
          <p:nvPr>
            <p:ph idx="1"/>
          </p:nvPr>
        </p:nvSpPr>
        <p:spPr>
          <a:xfrm flipV="1">
            <a:off x="457200" y="6857999"/>
            <a:ext cx="8229600" cy="45719"/>
          </a:xfrm>
        </p:spPr>
        <p:txBody>
          <a:bodyPr>
            <a:normAutofit fontScale="25000" lnSpcReduction="20000"/>
          </a:bodyPr>
          <a:lstStyle/>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pPr algn="just"/>
            <a:r>
              <a:rPr lang="en-US" sz="3600" dirty="0"/>
              <a:t>The </a:t>
            </a:r>
            <a:r>
              <a:rPr lang="en-US" sz="3600" dirty="0" err="1"/>
              <a:t>Ahoms</a:t>
            </a:r>
            <a:r>
              <a:rPr lang="en-US" sz="3600" dirty="0"/>
              <a:t> had a fully developed historic sense, and the </a:t>
            </a:r>
            <a:r>
              <a:rPr lang="en-US" sz="3600" dirty="0" err="1"/>
              <a:t>Ahoms</a:t>
            </a:r>
            <a:r>
              <a:rPr lang="en-US" sz="3600" dirty="0"/>
              <a:t> priests and nobles maintained </a:t>
            </a:r>
            <a:r>
              <a:rPr lang="en-US" sz="3600" dirty="0" err="1"/>
              <a:t>Buranjis</a:t>
            </a:r>
            <a:r>
              <a:rPr lang="en-US" sz="3600" dirty="0"/>
              <a:t> or Chronicles, which were written from time to time, and which contain a careful, reliable and continuous narrative of their rule.</a:t>
            </a:r>
            <a:r>
              <a:rPr lang="en-IN" sz="3600" dirty="0"/>
              <a:t/>
            </a:r>
            <a:br>
              <a:rPr lang="en-IN" sz="3600" dirty="0"/>
            </a:br>
            <a:r>
              <a:rPr lang="en-US" sz="3600" dirty="0"/>
              <a:t>In their </a:t>
            </a:r>
            <a:r>
              <a:rPr lang="en-US" sz="3600" dirty="0" err="1"/>
              <a:t>Buranjis</a:t>
            </a:r>
            <a:r>
              <a:rPr lang="en-US" sz="3600" dirty="0"/>
              <a:t> these new people are mentioned as </a:t>
            </a:r>
            <a:r>
              <a:rPr lang="en-US" sz="3600" dirty="0" err="1"/>
              <a:t>Ahoms</a:t>
            </a:r>
            <a:r>
              <a:rPr lang="en-US" sz="3600" dirty="0"/>
              <a:t>, and from the name </a:t>
            </a:r>
            <a:r>
              <a:rPr lang="en-US" sz="3600" dirty="0" err="1"/>
              <a:t>Ahom</a:t>
            </a:r>
            <a:r>
              <a:rPr lang="en-US" sz="3600" dirty="0"/>
              <a:t> the new country in which they settled came to </a:t>
            </a:r>
            <a:r>
              <a:rPr lang="en-US" sz="3600" dirty="0" smtClean="0"/>
              <a:t>be known as Assam.</a:t>
            </a:r>
            <a:r>
              <a:rPr lang="en-IN" sz="3600" dirty="0"/>
              <a:t/>
            </a:r>
            <a:br>
              <a:rPr lang="en-IN" sz="3600" dirty="0"/>
            </a:br>
            <a:endParaRPr lang="en-IN" sz="3600" dirty="0"/>
          </a:p>
        </p:txBody>
      </p:sp>
      <p:sp>
        <p:nvSpPr>
          <p:cNvPr id="3" name="Content Placeholder 2"/>
          <p:cNvSpPr>
            <a:spLocks noGrp="1"/>
          </p:cNvSpPr>
          <p:nvPr>
            <p:ph idx="1"/>
          </p:nvPr>
        </p:nvSpPr>
        <p:spPr>
          <a:xfrm flipV="1">
            <a:off x="457200" y="6857999"/>
            <a:ext cx="8229600" cy="45719"/>
          </a:xfrm>
        </p:spPr>
        <p:txBody>
          <a:bodyPr>
            <a:normAutofit fontScale="25000" lnSpcReduction="20000"/>
          </a:bodyPr>
          <a:lstStyle/>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dirty="0" err="1"/>
              <a:t>Sukapha</a:t>
            </a:r>
            <a:r>
              <a:rPr lang="en-US" dirty="0"/>
              <a:t> is said to have left his original home in 1215A.D.with a following of 8 nobles and 9,000man, women, children. He had with him two elephants, and 300hores.For 13 years he wanted about the hilly country of </a:t>
            </a:r>
            <a:r>
              <a:rPr lang="en-US" dirty="0" err="1"/>
              <a:t>Patkai</a:t>
            </a:r>
            <a:r>
              <a:rPr lang="en-US" dirty="0"/>
              <a:t>, making occasional raids on Naga villages and in 1228 he arrived in </a:t>
            </a:r>
            <a:r>
              <a:rPr lang="en-US" dirty="0" err="1"/>
              <a:t>Khamjang</a:t>
            </a:r>
            <a:r>
              <a:rPr lang="en-US" dirty="0"/>
              <a:t>.</a:t>
            </a:r>
            <a:endParaRPr lang="en-IN" dirty="0"/>
          </a:p>
        </p:txBody>
      </p:sp>
      <p:sp>
        <p:nvSpPr>
          <p:cNvPr id="3" name="Content Placeholder 2"/>
          <p:cNvSpPr>
            <a:spLocks noGrp="1"/>
          </p:cNvSpPr>
          <p:nvPr>
            <p:ph idx="1"/>
          </p:nvPr>
        </p:nvSpPr>
        <p:spPr>
          <a:xfrm flipV="1">
            <a:off x="457200" y="6857999"/>
            <a:ext cx="8229600" cy="45719"/>
          </a:xfrm>
        </p:spPr>
        <p:txBody>
          <a:bodyPr>
            <a:normAutofit fontScale="25000" lnSpcReduction="20000"/>
          </a:bodyPr>
          <a:lstStyle/>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286256"/>
          </a:xfrm>
        </p:spPr>
        <p:txBody>
          <a:bodyPr>
            <a:normAutofit/>
          </a:bodyPr>
          <a:lstStyle/>
          <a:p>
            <a:r>
              <a:rPr lang="en-US" dirty="0"/>
              <a:t>He crossed a river called the </a:t>
            </a:r>
            <a:r>
              <a:rPr lang="en-US" dirty="0" err="1"/>
              <a:t>Khamnamjang</a:t>
            </a:r>
            <a:r>
              <a:rPr lang="en-US" dirty="0"/>
              <a:t> in rafts and came to the </a:t>
            </a:r>
            <a:r>
              <a:rPr lang="en-US" dirty="0" err="1"/>
              <a:t>Nongnyang</a:t>
            </a:r>
            <a:r>
              <a:rPr lang="en-US" dirty="0"/>
              <a:t> lake. Some </a:t>
            </a:r>
            <a:r>
              <a:rPr lang="en-US" dirty="0" err="1"/>
              <a:t>Nagas</a:t>
            </a:r>
            <a:r>
              <a:rPr lang="en-US" dirty="0"/>
              <a:t> attempted to resist his advance but he defeated them.		</a:t>
            </a:r>
            <a:endParaRPr lang="en-IN" dirty="0"/>
          </a:p>
        </p:txBody>
      </p:sp>
      <p:sp>
        <p:nvSpPr>
          <p:cNvPr id="3" name="Content Placeholder 2"/>
          <p:cNvSpPr>
            <a:spLocks noGrp="1"/>
          </p:cNvSpPr>
          <p:nvPr>
            <p:ph idx="1"/>
          </p:nvPr>
        </p:nvSpPr>
        <p:spPr>
          <a:xfrm>
            <a:off x="5286380" y="5929330"/>
            <a:ext cx="2857520" cy="928670"/>
          </a:xfrm>
        </p:spPr>
        <p:txBody>
          <a:bodyPr>
            <a:normAutofit/>
          </a:bodyPr>
          <a:lstStyle/>
          <a:p>
            <a:pPr>
              <a:buNone/>
            </a:pPr>
            <a:r>
              <a:rPr lang="en-US" dirty="0"/>
              <a:t> </a:t>
            </a:r>
            <a:r>
              <a:rPr lang="en-US" dirty="0" smtClean="0"/>
              <a:t> THANK   YOU</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TotalTime>
  <Words>157</Words>
  <Application>Microsoft Office PowerPoint</Application>
  <PresentationFormat>On-screen Show (4:3)</PresentationFormat>
  <Paragraphs>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Flow</vt:lpstr>
      <vt:lpstr>FOUNDATION OF AHOM KINGDOM IN ASSAM </vt:lpstr>
      <vt:lpstr>FOUNDATION OF AHOM KINGDOM IN ASSAM:  From the time of Naraka till the advent of the Ahoms in the 13th century, Assam was ruled by Bodo people whose ancestors had been living in Assam from time immemorial. Early in the 13th century a band of hardy hill man entered in the eastern extremity of the Brahmaputra valley led by chance rather than by any deep-seated design and quite unconscious of the fact that their descendants would rule over the valley foe six hundred years.</vt:lpstr>
      <vt:lpstr>The Ahoms had a fully developed historic sense, and the Ahoms priests and nobles maintained Buranjis or Chronicles, which were written from time to time, and which contain a careful, reliable and continuous narrative of their rule. In their Buranjis these new people are mentioned as Ahoms, and from the name Ahom the new country in which they settled came to be known as Assam. </vt:lpstr>
      <vt:lpstr>Sukapha is said to have left his original home in 1215A.D.with a following of 8 nobles and 9,000man, women, children. He had with him two elephants, and 300hores.For 13 years he wanted about the hilly country of Patkai, making occasional raids on Naga villages and in 1228 he arrived in Khamjang.</vt:lpstr>
      <vt:lpstr>He crossed a river called the Khamnamjang in rafts and came to the Nongnyang lake. Some Nagas attempted to resist his advance but he defeated them.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 OF AHOM KINGDOM IN ASSAM </dc:title>
  <dc:creator>HP</dc:creator>
  <cp:lastModifiedBy>HP</cp:lastModifiedBy>
  <cp:revision>2</cp:revision>
  <dcterms:created xsi:type="dcterms:W3CDTF">2019-05-07T06:25:35Z</dcterms:created>
  <dcterms:modified xsi:type="dcterms:W3CDTF">2019-05-07T06:35:54Z</dcterms:modified>
</cp:coreProperties>
</file>