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61" r:id="rId3"/>
    <p:sldId id="263" r:id="rId4"/>
    <p:sldId id="264" r:id="rId5"/>
    <p:sldId id="257" r:id="rId6"/>
    <p:sldId id="258" r:id="rId7"/>
    <p:sldId id="259" r:id="rId8"/>
    <p:sldId id="260" r:id="rId9"/>
    <p:sldId id="26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6" d="100"/>
          <a:sy n="66" d="100"/>
        </p:scale>
        <p:origin x="-1494" y="-14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D5020D-0ECD-4492-BBE8-B4B6A6B29F25}" type="datetimeFigureOut">
              <a:rPr lang="en-US" smtClean="0"/>
              <a:pPr/>
              <a:t>5/7/2019</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4753DD-82D0-4E8F-8DEA-E31FFBDFF021}"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34753DD-82D0-4E8F-8DEA-E31FFBDFF021}"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34753DD-82D0-4E8F-8DEA-E31FFBDFF021}" type="slidenum">
              <a:rPr lang="en-IN" smtClean="0"/>
              <a:pPr/>
              <a:t>9</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838200"/>
            <a:ext cx="7772400" cy="1470025"/>
          </a:xfrm>
        </p:spPr>
        <p:txBody>
          <a:bodyPr>
            <a:normAutofit fontScale="90000"/>
          </a:bodyPr>
          <a:lstStyle/>
          <a:p>
            <a:r>
              <a:rPr lang="en-IN" dirty="0" err="1" smtClean="0"/>
              <a:t>Dima</a:t>
            </a:r>
            <a:r>
              <a:rPr lang="en-IN" dirty="0" smtClean="0"/>
              <a:t> </a:t>
            </a:r>
            <a:r>
              <a:rPr lang="en-IN" dirty="0" err="1" smtClean="0"/>
              <a:t>Hasao</a:t>
            </a:r>
            <a:r>
              <a:rPr lang="en-IN" dirty="0" smtClean="0"/>
              <a:t> District as the significant </a:t>
            </a:r>
            <a:r>
              <a:rPr lang="en-IN" dirty="0" err="1" smtClean="0"/>
              <a:t>center</a:t>
            </a:r>
            <a:r>
              <a:rPr lang="en-IN" dirty="0" smtClean="0"/>
              <a:t> of Archaeology in Assam in the Pre-historic </a:t>
            </a:r>
            <a:r>
              <a:rPr lang="en-IN" dirty="0" smtClean="0"/>
              <a:t>period</a:t>
            </a:r>
            <a:br>
              <a:rPr lang="en-IN" dirty="0" smtClean="0"/>
            </a:br>
            <a:r>
              <a:rPr lang="en-IN" sz="3100" dirty="0" smtClean="0"/>
              <a:t>(TDC 1</a:t>
            </a:r>
            <a:r>
              <a:rPr lang="en-IN" sz="3100" baseline="30000" dirty="0" smtClean="0"/>
              <a:t>st</a:t>
            </a:r>
            <a:r>
              <a:rPr lang="en-IN" sz="3100" dirty="0" smtClean="0"/>
              <a:t> SEM)</a:t>
            </a:r>
            <a:endParaRPr lang="en-IN" sz="3100" dirty="0"/>
          </a:p>
        </p:txBody>
      </p:sp>
      <p:sp>
        <p:nvSpPr>
          <p:cNvPr id="3" name="Subtitle 2"/>
          <p:cNvSpPr>
            <a:spLocks noGrp="1"/>
          </p:cNvSpPr>
          <p:nvPr>
            <p:ph type="subTitle" idx="1"/>
          </p:nvPr>
        </p:nvSpPr>
        <p:spPr/>
        <p:txBody>
          <a:bodyPr>
            <a:normAutofit fontScale="92500" lnSpcReduction="20000"/>
          </a:bodyPr>
          <a:lstStyle/>
          <a:p>
            <a:r>
              <a:rPr lang="en-IN" dirty="0" smtClean="0">
                <a:solidFill>
                  <a:schemeClr val="tx1"/>
                </a:solidFill>
              </a:rPr>
              <a:t>Dr. </a:t>
            </a:r>
            <a:r>
              <a:rPr lang="en-IN" dirty="0" err="1" smtClean="0">
                <a:solidFill>
                  <a:schemeClr val="tx1"/>
                </a:solidFill>
              </a:rPr>
              <a:t>Golap</a:t>
            </a:r>
            <a:r>
              <a:rPr lang="en-IN" dirty="0" smtClean="0">
                <a:solidFill>
                  <a:schemeClr val="tx1"/>
                </a:solidFill>
              </a:rPr>
              <a:t> </a:t>
            </a:r>
            <a:r>
              <a:rPr lang="en-IN" dirty="0" err="1" smtClean="0">
                <a:solidFill>
                  <a:schemeClr val="tx1"/>
                </a:solidFill>
              </a:rPr>
              <a:t>Saikia</a:t>
            </a:r>
            <a:endParaRPr lang="en-IN" dirty="0" smtClean="0">
              <a:solidFill>
                <a:schemeClr val="tx1"/>
              </a:solidFill>
            </a:endParaRPr>
          </a:p>
          <a:p>
            <a:r>
              <a:rPr lang="en-IN" dirty="0" smtClean="0">
                <a:solidFill>
                  <a:schemeClr val="tx1"/>
                </a:solidFill>
              </a:rPr>
              <a:t>Associate Prof. </a:t>
            </a:r>
          </a:p>
          <a:p>
            <a:r>
              <a:rPr lang="en-IN" dirty="0" smtClean="0">
                <a:solidFill>
                  <a:schemeClr val="tx1"/>
                </a:solidFill>
              </a:rPr>
              <a:t>Department of History, </a:t>
            </a:r>
            <a:r>
              <a:rPr lang="en-IN" dirty="0" err="1" smtClean="0">
                <a:solidFill>
                  <a:schemeClr val="tx1"/>
                </a:solidFill>
              </a:rPr>
              <a:t>Haflong</a:t>
            </a:r>
            <a:r>
              <a:rPr lang="en-IN" dirty="0" smtClean="0">
                <a:solidFill>
                  <a:schemeClr val="tx1"/>
                </a:solidFill>
              </a:rPr>
              <a:t> Govt. College</a:t>
            </a:r>
            <a:endParaRPr lang="en-IN"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838200" y="838200"/>
            <a:ext cx="80772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Pre-history is the story of human evolution – both physical and cultural of the early</a:t>
            </a:r>
            <a:r>
              <a:rPr kumimoji="0" lang="en-US" sz="28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people</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The story of the human being started with converting the naturally fragmented stones or pebbles into </a:t>
            </a:r>
            <a:r>
              <a:rPr kumimoji="0" lang="en-US" sz="28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artefacts</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The archaeology study about the artifacts. For nearly two million years the early men used stone preparing tools and weapons. Observing the using of the stone for different purposes the pre-history period can be divided into two broad period - the Old Stone Age (</a:t>
            </a:r>
            <a:r>
              <a:rPr kumimoji="0" lang="en-US" sz="28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Palaeolithic</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period) and New Stone Age (Neolithic period). Between the two period there is another period   that is the Mesolithic period</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066800"/>
            <a:ext cx="7239000" cy="5262979"/>
          </a:xfrm>
          <a:prstGeom prst="rect">
            <a:avLst/>
          </a:prstGeom>
        </p:spPr>
        <p:txBody>
          <a:bodyPr wrap="square">
            <a:spAutoFit/>
          </a:bodyPr>
          <a:lstStyle/>
          <a:p>
            <a:pPr algn="just"/>
            <a:r>
              <a:rPr lang="en-IN" sz="2400" dirty="0" smtClean="0"/>
              <a:t>  </a:t>
            </a:r>
            <a:r>
              <a:rPr lang="en-IN" sz="2400" u="sng" dirty="0" smtClean="0"/>
              <a:t>Archaeology of </a:t>
            </a:r>
            <a:r>
              <a:rPr lang="en-IN" sz="2400" u="sng" dirty="0" err="1" smtClean="0"/>
              <a:t>Dima</a:t>
            </a:r>
            <a:r>
              <a:rPr lang="en-IN" sz="2400" u="sng" dirty="0" smtClean="0"/>
              <a:t> </a:t>
            </a:r>
            <a:r>
              <a:rPr lang="en-IN" sz="2400" u="sng" dirty="0" err="1" smtClean="0"/>
              <a:t>Hasao</a:t>
            </a:r>
            <a:r>
              <a:rPr lang="en-IN" sz="2400" u="sng" dirty="0" smtClean="0"/>
              <a:t>:</a:t>
            </a:r>
          </a:p>
          <a:p>
            <a:pPr algn="just"/>
            <a:r>
              <a:rPr lang="en-IN" sz="2400" dirty="0" smtClean="0"/>
              <a:t>                           </a:t>
            </a:r>
            <a:r>
              <a:rPr lang="en-IN" sz="2400" dirty="0" err="1" smtClean="0"/>
              <a:t>Dima</a:t>
            </a:r>
            <a:r>
              <a:rPr lang="en-IN" sz="2400" dirty="0" smtClean="0"/>
              <a:t> </a:t>
            </a:r>
            <a:r>
              <a:rPr lang="en-IN" sz="2400" dirty="0" err="1" smtClean="0"/>
              <a:t>Hasao</a:t>
            </a:r>
            <a:r>
              <a:rPr lang="en-IN" sz="2400" dirty="0" smtClean="0"/>
              <a:t> (earlier North </a:t>
            </a:r>
            <a:r>
              <a:rPr lang="en-IN" sz="2400" dirty="0" err="1" smtClean="0"/>
              <a:t>Cachar</a:t>
            </a:r>
            <a:r>
              <a:rPr lang="en-IN" sz="2400" dirty="0" smtClean="0"/>
              <a:t> Hills), one of the beautiful hill district on Assam, is located in the natural gap between the towering </a:t>
            </a:r>
            <a:r>
              <a:rPr lang="en-IN" sz="2400" dirty="0" err="1" smtClean="0"/>
              <a:t>Barail</a:t>
            </a:r>
            <a:r>
              <a:rPr lang="en-IN" sz="2400" dirty="0" smtClean="0"/>
              <a:t> Ranges of the district in the south-east and the </a:t>
            </a:r>
            <a:r>
              <a:rPr lang="en-IN" sz="2400" dirty="0" err="1" smtClean="0"/>
              <a:t>Khasi</a:t>
            </a:r>
            <a:r>
              <a:rPr lang="en-IN" sz="2400" dirty="0" smtClean="0"/>
              <a:t> </a:t>
            </a:r>
            <a:r>
              <a:rPr lang="en-IN" sz="2400" dirty="0" err="1" smtClean="0"/>
              <a:t>Jayantia</a:t>
            </a:r>
            <a:r>
              <a:rPr lang="en-IN" sz="2400" dirty="0" smtClean="0"/>
              <a:t> hills of Meghalaya in the north-west. The district maintains the link between the two valleys (i.e. the Brahmaputra and the  Barak valley)  of Assam and in the pre-historic period  due locating the territory in a strategic position the territory had formed the cultural bridge between the East (comprising </a:t>
            </a:r>
            <a:r>
              <a:rPr lang="en-IN" sz="2400" dirty="0" err="1" smtClean="0"/>
              <a:t>Kumming</a:t>
            </a:r>
            <a:r>
              <a:rPr lang="en-IN" sz="2400" dirty="0" smtClean="0"/>
              <a:t>, </a:t>
            </a:r>
            <a:r>
              <a:rPr lang="en-IN" sz="2400" dirty="0" err="1" smtClean="0"/>
              <a:t>Bhamo</a:t>
            </a:r>
            <a:r>
              <a:rPr lang="en-IN" sz="2400" dirty="0" smtClean="0"/>
              <a:t>, </a:t>
            </a:r>
            <a:r>
              <a:rPr lang="en-IN" sz="2400" dirty="0" err="1" smtClean="0"/>
              <a:t>Imphal</a:t>
            </a:r>
            <a:r>
              <a:rPr lang="en-IN" sz="2400" dirty="0" smtClean="0"/>
              <a:t> etc ) and the West through </a:t>
            </a:r>
            <a:r>
              <a:rPr lang="en-IN" sz="2400" dirty="0" err="1" smtClean="0"/>
              <a:t>Kapili</a:t>
            </a:r>
            <a:r>
              <a:rPr lang="en-IN" sz="2400" dirty="0" smtClean="0"/>
              <a:t> Valley of ancient </a:t>
            </a:r>
            <a:r>
              <a:rPr lang="en-IN" sz="2400" dirty="0" err="1" smtClean="0"/>
              <a:t>Pragjyotisa</a:t>
            </a:r>
            <a:r>
              <a:rPr lang="en-IN" sz="2400" dirty="0" smtClean="0"/>
              <a:t>, </a:t>
            </a:r>
            <a:r>
              <a:rPr lang="en-IN" sz="2400" dirty="0" err="1" smtClean="0"/>
              <a:t>Magadh</a:t>
            </a:r>
            <a:r>
              <a:rPr lang="en-IN" sz="2400" dirty="0" smtClean="0"/>
              <a:t> as far as Persia, Greece and Rome.</a:t>
            </a:r>
            <a:endParaRPr lang="en-IN"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609600"/>
            <a:ext cx="7543800" cy="6555641"/>
          </a:xfrm>
          <a:prstGeom prst="rect">
            <a:avLst/>
          </a:prstGeom>
        </p:spPr>
        <p:txBody>
          <a:bodyPr wrap="square">
            <a:spAutoFit/>
          </a:bodyPr>
          <a:lstStyle/>
          <a:p>
            <a:pPr algn="just"/>
            <a:r>
              <a:rPr lang="en-IN" sz="2000" dirty="0" smtClean="0"/>
              <a:t>                                  Like </a:t>
            </a:r>
            <a:r>
              <a:rPr lang="en-IN" sz="2000" dirty="0" err="1" smtClean="0"/>
              <a:t>Daojali</a:t>
            </a:r>
            <a:r>
              <a:rPr lang="en-IN" sz="2000" dirty="0" smtClean="0"/>
              <a:t> </a:t>
            </a:r>
            <a:r>
              <a:rPr lang="en-IN" sz="2000" dirty="0" err="1" smtClean="0"/>
              <a:t>Hading</a:t>
            </a:r>
            <a:r>
              <a:rPr lang="en-IN" sz="2000" dirty="0" smtClean="0"/>
              <a:t> in some other places of the district archaeological remains discovered by different archaeologists. Some of the important places where large numbers megaliths found  in the district are </a:t>
            </a:r>
            <a:r>
              <a:rPr lang="en-IN" sz="2000" b="1" i="1" dirty="0" err="1" smtClean="0"/>
              <a:t>Derabra</a:t>
            </a:r>
            <a:r>
              <a:rPr lang="en-IN" sz="2000" b="1" i="1" dirty="0" smtClean="0"/>
              <a:t>, </a:t>
            </a:r>
            <a:r>
              <a:rPr lang="en-IN" sz="2000" b="1" i="1" dirty="0" err="1" smtClean="0"/>
              <a:t>Tuivamittlang</a:t>
            </a:r>
            <a:r>
              <a:rPr lang="en-IN" sz="2000" b="1" i="1" dirty="0" smtClean="0"/>
              <a:t>, </a:t>
            </a:r>
            <a:r>
              <a:rPr lang="en-IN" sz="2000" b="1" i="1" dirty="0" err="1" smtClean="0"/>
              <a:t>Khobak</a:t>
            </a:r>
            <a:r>
              <a:rPr lang="en-IN" sz="2000" b="1" i="1" dirty="0" smtClean="0"/>
              <a:t>, </a:t>
            </a:r>
            <a:r>
              <a:rPr lang="en-IN" sz="2000" b="1" i="1" dirty="0" err="1" smtClean="0"/>
              <a:t>Bolasan</a:t>
            </a:r>
            <a:r>
              <a:rPr lang="en-IN" sz="2000" b="1" i="1" dirty="0" smtClean="0"/>
              <a:t>, </a:t>
            </a:r>
            <a:r>
              <a:rPr lang="en-IN" sz="2000" b="1" i="1" dirty="0" err="1" smtClean="0"/>
              <a:t>Khartong</a:t>
            </a:r>
            <a:r>
              <a:rPr lang="en-IN" sz="2000" b="1" i="1" dirty="0" smtClean="0"/>
              <a:t> and </a:t>
            </a:r>
            <a:r>
              <a:rPr lang="en-IN" sz="2000" b="1" i="1" dirty="0" err="1" smtClean="0"/>
              <a:t>Harangajao</a:t>
            </a:r>
            <a:r>
              <a:rPr lang="en-IN" sz="2000" dirty="0" smtClean="0"/>
              <a:t>. The megalith remains found in </a:t>
            </a:r>
            <a:r>
              <a:rPr lang="en-IN" sz="2000" dirty="0" err="1" smtClean="0"/>
              <a:t>N.C.Hills</a:t>
            </a:r>
            <a:r>
              <a:rPr lang="en-IN" sz="2000" dirty="0" smtClean="0"/>
              <a:t> can be categorised as male and female types. The male types are larger whereas the female are smaller. The male ones are generally found in </a:t>
            </a:r>
            <a:r>
              <a:rPr lang="en-IN" sz="2000" dirty="0" err="1" smtClean="0"/>
              <a:t>Khartang</a:t>
            </a:r>
            <a:r>
              <a:rPr lang="en-IN" sz="2000" dirty="0" smtClean="0"/>
              <a:t> and </a:t>
            </a:r>
            <a:r>
              <a:rPr lang="en-IN" sz="2000" dirty="0" err="1" smtClean="0"/>
              <a:t>Khobak</a:t>
            </a:r>
            <a:r>
              <a:rPr lang="en-IN" sz="2000" dirty="0" smtClean="0"/>
              <a:t>.  The specimens of </a:t>
            </a:r>
            <a:r>
              <a:rPr lang="en-IN" sz="2000" dirty="0" err="1" smtClean="0"/>
              <a:t>Khobak</a:t>
            </a:r>
            <a:r>
              <a:rPr lang="en-IN" sz="2000" dirty="0" smtClean="0"/>
              <a:t> megaliths are conical in shape rather than bulbous.  The stone found in </a:t>
            </a:r>
            <a:r>
              <a:rPr lang="en-IN" sz="2000" dirty="0" err="1" smtClean="0"/>
              <a:t>Bolasan</a:t>
            </a:r>
            <a:r>
              <a:rPr lang="en-IN" sz="2000" dirty="0" smtClean="0"/>
              <a:t> have certain similarity with those of </a:t>
            </a:r>
            <a:r>
              <a:rPr lang="en-IN" sz="2000" dirty="0" err="1" smtClean="0"/>
              <a:t>Khobak</a:t>
            </a:r>
            <a:r>
              <a:rPr lang="en-IN" sz="2000" dirty="0" smtClean="0"/>
              <a:t>. The stone found at </a:t>
            </a:r>
            <a:r>
              <a:rPr lang="en-IN" sz="2000" dirty="0" err="1" smtClean="0"/>
              <a:t>Derebra</a:t>
            </a:r>
            <a:r>
              <a:rPr lang="en-IN" sz="2000" dirty="0" smtClean="0"/>
              <a:t> are most ancient of the male type. At </a:t>
            </a:r>
            <a:r>
              <a:rPr lang="en-IN" sz="2000" dirty="0" err="1" smtClean="0"/>
              <a:t>Malanga</a:t>
            </a:r>
            <a:r>
              <a:rPr lang="en-IN" sz="2000" dirty="0" smtClean="0"/>
              <a:t>, also certain specimen of megaliths found namely the </a:t>
            </a:r>
            <a:r>
              <a:rPr lang="en-IN" sz="2000" dirty="0" err="1" smtClean="0"/>
              <a:t>menhir</a:t>
            </a:r>
            <a:r>
              <a:rPr lang="en-IN" sz="2000" dirty="0" smtClean="0"/>
              <a:t> – flat on the side and round on the other. </a:t>
            </a:r>
            <a:r>
              <a:rPr lang="en-IN" sz="2000" dirty="0" err="1" smtClean="0"/>
              <a:t>Menhirs</a:t>
            </a:r>
            <a:r>
              <a:rPr lang="en-IN" sz="2000" dirty="0" smtClean="0"/>
              <a:t> also found in the area between </a:t>
            </a:r>
            <a:r>
              <a:rPr lang="en-IN" sz="2000" dirty="0" err="1" smtClean="0"/>
              <a:t>Kharthong</a:t>
            </a:r>
            <a:r>
              <a:rPr lang="en-IN" sz="2000" dirty="0" smtClean="0"/>
              <a:t> and </a:t>
            </a:r>
            <a:r>
              <a:rPr lang="en-IN" sz="2000" dirty="0" err="1" smtClean="0"/>
              <a:t>Wachang</a:t>
            </a:r>
            <a:r>
              <a:rPr lang="en-IN" sz="2000" dirty="0" smtClean="0"/>
              <a:t>. At </a:t>
            </a:r>
            <a:r>
              <a:rPr lang="en-IN" sz="2000" dirty="0" err="1" smtClean="0"/>
              <a:t>Tuivamittlang</a:t>
            </a:r>
            <a:r>
              <a:rPr lang="en-IN" sz="2000" dirty="0" smtClean="0"/>
              <a:t> there found three hallowed megaliths measuring the diameter of 96 cm, 59 cm, and 61 cm.  One </a:t>
            </a:r>
            <a:r>
              <a:rPr lang="en-IN" sz="2000" dirty="0" err="1" smtClean="0"/>
              <a:t>menhir</a:t>
            </a:r>
            <a:r>
              <a:rPr lang="en-IN" sz="2000" dirty="0" smtClean="0"/>
              <a:t> also found in </a:t>
            </a:r>
            <a:r>
              <a:rPr lang="en-IN" sz="2000" dirty="0" err="1" smtClean="0"/>
              <a:t>khaluktalang</a:t>
            </a:r>
            <a:r>
              <a:rPr lang="en-IN" sz="2000" dirty="0" smtClean="0"/>
              <a:t> whereon some engraving figures are noticed. A figure of a human being is also found  who is standing holding a bow and arrow on the left side and near his feet an elephant is engraved within a circle. Bellow the figure a tiger and bull figure also seen.</a:t>
            </a:r>
            <a:endParaRPr lang="en-IN"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IN" dirty="0" smtClean="0"/>
              <a:t>Map of early Assam</a:t>
            </a:r>
            <a:endParaRPr lang="en-IN" dirty="0"/>
          </a:p>
        </p:txBody>
      </p:sp>
      <p:pic>
        <p:nvPicPr>
          <p:cNvPr id="1027" name="Picture 3" descr="Picture 133"/>
          <p:cNvPicPr>
            <a:picLocks noChangeAspect="1" noChangeArrowheads="1"/>
          </p:cNvPicPr>
          <p:nvPr/>
        </p:nvPicPr>
        <p:blipFill>
          <a:blip r:embed="rId2"/>
          <a:srcRect t="6128" r="11450" b="3676"/>
          <a:stretch>
            <a:fillRect/>
          </a:stretch>
        </p:blipFill>
        <p:spPr bwMode="auto">
          <a:xfrm rot="16200000">
            <a:off x="2147888" y="-214313"/>
            <a:ext cx="4864101" cy="82137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est"/>
          <p:cNvPicPr>
            <a:picLocks noChangeAspect="1" noChangeArrowheads="1"/>
          </p:cNvPicPr>
          <p:nvPr/>
        </p:nvPicPr>
        <p:blipFill>
          <a:blip r:embed="rId2">
            <a:lum bright="-18000" contrast="54000"/>
            <a:grayscl/>
          </a:blip>
          <a:srcRect/>
          <a:stretch>
            <a:fillRect/>
          </a:stretch>
        </p:blipFill>
        <p:spPr bwMode="auto">
          <a:xfrm>
            <a:off x="1066800" y="457200"/>
            <a:ext cx="6781800" cy="58900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or seminar.jpg"/>
          <p:cNvPicPr>
            <a:picLocks noChangeAspect="1"/>
          </p:cNvPicPr>
          <p:nvPr/>
        </p:nvPicPr>
        <p:blipFill>
          <a:blip r:embed="rId2"/>
          <a:stretch>
            <a:fillRect/>
          </a:stretch>
        </p:blipFill>
        <p:spPr>
          <a:xfrm rot="5400000">
            <a:off x="1522670" y="665530"/>
            <a:ext cx="5508000" cy="6267340"/>
          </a:xfrm>
          <a:prstGeom prst="rect">
            <a:avLst/>
          </a:prstGeom>
        </p:spPr>
      </p:pic>
      <p:sp>
        <p:nvSpPr>
          <p:cNvPr id="7" name="Title 1"/>
          <p:cNvSpPr>
            <a:spLocks noGrp="1"/>
          </p:cNvSpPr>
          <p:nvPr>
            <p:ph type="title"/>
          </p:nvPr>
        </p:nvSpPr>
        <p:spPr>
          <a:xfrm>
            <a:off x="457200" y="274638"/>
            <a:ext cx="8229600" cy="639762"/>
          </a:xfrm>
        </p:spPr>
        <p:txBody>
          <a:bodyPr>
            <a:normAutofit fontScale="90000"/>
          </a:bodyPr>
          <a:lstStyle/>
          <a:p>
            <a:r>
              <a:rPr lang="en-IN" dirty="0" smtClean="0"/>
              <a:t>Megaliths of </a:t>
            </a:r>
            <a:r>
              <a:rPr lang="en-IN" smtClean="0"/>
              <a:t>Khobak</a:t>
            </a:r>
            <a:endParaRPr lang="en-IN"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IN" dirty="0" smtClean="0"/>
              <a:t>The </a:t>
            </a:r>
            <a:r>
              <a:rPr lang="en-IN" dirty="0" err="1" smtClean="0"/>
              <a:t>lunjivals</a:t>
            </a:r>
            <a:r>
              <a:rPr lang="en-IN" dirty="0" smtClean="0"/>
              <a:t> at </a:t>
            </a:r>
            <a:r>
              <a:rPr lang="en-IN" dirty="0" err="1" smtClean="0"/>
              <a:t>khobak</a:t>
            </a:r>
            <a:endParaRPr lang="en-IN" dirty="0"/>
          </a:p>
        </p:txBody>
      </p:sp>
      <p:pic>
        <p:nvPicPr>
          <p:cNvPr id="4" name="Picture 3" descr="DSC_0027-1.JPG"/>
          <p:cNvPicPr>
            <a:picLocks noChangeAspect="1"/>
          </p:cNvPicPr>
          <p:nvPr/>
        </p:nvPicPr>
        <p:blipFill>
          <a:blip r:embed="rId2" cstate="print"/>
          <a:srcRect l="30833"/>
          <a:stretch>
            <a:fillRect/>
          </a:stretch>
        </p:blipFill>
        <p:spPr>
          <a:xfrm>
            <a:off x="1143000" y="1257300"/>
            <a:ext cx="6324600" cy="51435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3657600" y="3048000"/>
            <a:ext cx="62484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THANK YOU</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Box 2"/>
          <p:cNvSpPr txBox="1"/>
          <p:nvPr/>
        </p:nvSpPr>
        <p:spPr>
          <a:xfrm>
            <a:off x="4648200" y="3810000"/>
            <a:ext cx="184731" cy="369332"/>
          </a:xfrm>
          <a:prstGeom prst="rect">
            <a:avLst/>
          </a:prstGeom>
          <a:noFill/>
        </p:spPr>
        <p:txBody>
          <a:bodyPr wrap="none" rtlCol="0">
            <a:spAutoFit/>
          </a:bodyPr>
          <a:lstStyle/>
          <a:p>
            <a:endParaRPr lang="en-IN" dirty="0"/>
          </a:p>
        </p:txBody>
      </p:sp>
    </p:spTree>
  </p:cSld>
  <p:clrMapOvr>
    <a:masterClrMapping/>
  </p:clrMapOvr>
</p:sld>
</file>

<file path=ppt/theme/theme1.xml><?xml version="1.0" encoding="utf-8"?>
<a:theme xmlns:a="http://schemas.openxmlformats.org/drawingml/2006/main" name="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TotalTime>
  <Words>510</Words>
  <Application>Microsoft Office PowerPoint</Application>
  <PresentationFormat>On-screen Show (4:3)</PresentationFormat>
  <Paragraphs>14</Paragraphs>
  <Slides>9</Slides>
  <Notes>2</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Dima Hasao District as the significant center of Archaeology in Assam in the Pre-historic period (TDC 1st SEM)</vt:lpstr>
      <vt:lpstr>Slide 2</vt:lpstr>
      <vt:lpstr>Slide 3</vt:lpstr>
      <vt:lpstr>Slide 4</vt:lpstr>
      <vt:lpstr>Map of early Assam</vt:lpstr>
      <vt:lpstr>Slide 6</vt:lpstr>
      <vt:lpstr>Megaliths of Khobak</vt:lpstr>
      <vt:lpstr>The lunjivals at khobak</vt:lpstr>
      <vt:lpstr>Slide 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Dima Hasao District at the significant center of Archaeology in Assam in the Pre-historic period</dc:title>
  <dc:creator>user</dc:creator>
  <cp:lastModifiedBy>user</cp:lastModifiedBy>
  <cp:revision>16</cp:revision>
  <dcterms:created xsi:type="dcterms:W3CDTF">2006-08-16T00:00:00Z</dcterms:created>
  <dcterms:modified xsi:type="dcterms:W3CDTF">2019-05-07T09:07:06Z</dcterms:modified>
</cp:coreProperties>
</file>