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6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5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0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6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60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6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62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1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6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2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62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extBox 3"/>
          <p:cNvSpPr txBox="1"/>
          <p:nvPr/>
        </p:nvSpPr>
        <p:spPr>
          <a:xfrm>
            <a:off x="0" y="0"/>
            <a:ext cx="9144000" cy="7051039"/>
          </a:xfrm>
          <a:prstGeom prst="rect"/>
          <a:noFill/>
        </p:spPr>
        <p:txBody>
          <a:bodyPr rtlCol="0" wrap="square">
            <a:spAutoFit/>
          </a:bodyPr>
          <a:p>
            <a:pPr algn="ctr"/>
            <a:endParaRPr dirty="0" sz="3200" lang="en-IN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dirty="0" sz="3200" lang="en-IN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dirty="0" sz="3200" lang="en-IN" u="sng" smtClean="0">
                <a:latin typeface="Times New Roman" pitchFamily="18" charset="0"/>
                <a:cs typeface="Times New Roman" pitchFamily="18" charset="0"/>
              </a:rPr>
              <a:t>Zoogeography</a:t>
            </a:r>
          </a:p>
          <a:p>
            <a:pPr algn="ctr"/>
            <a:r>
              <a:rPr dirty="0" sz="3200" lang="en-IN" smtClean="0">
                <a:latin typeface="Times New Roman" pitchFamily="18" charset="0"/>
                <a:cs typeface="Times New Roman" pitchFamily="18" charset="0"/>
              </a:rPr>
              <a:t>Animal Distribution and Factors affecting Distribution</a:t>
            </a:r>
          </a:p>
          <a:p>
            <a:pPr algn="ctr"/>
            <a:endParaRPr dirty="0" sz="3200" lang="en-IN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dirty="0" sz="3200" lang="en-IN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Paper: ZOOH- 401</a:t>
            </a:r>
          </a:p>
          <a:p>
            <a:pPr algn="ctr"/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Unit- I: Zoogeography</a:t>
            </a:r>
            <a:endParaRPr dirty="0" sz="3200" lang="en-IN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dirty="0" sz="3200" lang="en-IN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dirty="0" sz="3200" lang="en-IN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dirty="0" sz="3200" lang="en-IN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dirty="0" sz="2400" lang="en-IN" err="1" smtClean="0">
                <a:latin typeface="Times New Roman" pitchFamily="18" charset="0"/>
                <a:cs typeface="Times New Roman" pitchFamily="18" charset="0"/>
              </a:rPr>
              <a:t>Bubul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Das</a:t>
            </a:r>
          </a:p>
          <a:p>
            <a:pPr algn="ctr"/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ctr"/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Department of Zoology</a:t>
            </a:r>
          </a:p>
          <a:p>
            <a:pPr algn="ctr"/>
            <a:r>
              <a:rPr dirty="0" sz="2400" lang="en-IN" err="1" smtClean="0">
                <a:latin typeface="Times New Roman" pitchFamily="18" charset="0"/>
                <a:cs typeface="Times New Roman" pitchFamily="18" charset="0"/>
              </a:rPr>
              <a:t>Haflong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Govt. College, </a:t>
            </a:r>
            <a:r>
              <a:rPr dirty="0" sz="2400" lang="en-IN" err="1" smtClean="0">
                <a:latin typeface="Times New Roman" pitchFamily="18" charset="0"/>
                <a:cs typeface="Times New Roman" pitchFamily="18" charset="0"/>
              </a:rPr>
              <a:t>Haflong</a:t>
            </a:r>
            <a:endParaRPr dirty="0" sz="20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extBox 3"/>
          <p:cNvSpPr txBox="1"/>
          <p:nvPr/>
        </p:nvSpPr>
        <p:spPr>
          <a:xfrm>
            <a:off x="0" y="0"/>
            <a:ext cx="9144000" cy="6492239"/>
          </a:xfrm>
          <a:prstGeom prst="rect"/>
          <a:noFill/>
        </p:spPr>
        <p:txBody>
          <a:bodyPr rtlCol="0" wrap="square">
            <a:spAutoFit/>
          </a:bodyPr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400" lang="en-IN" u="sng" smtClean="0"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Through reproduction, animal increase in number and they spread out. This spreading out of animals in the biosphere is called animal distribution.</a:t>
            </a:r>
          </a:p>
          <a:p>
            <a:pPr algn="just"/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400" lang="en-IN" u="sng" smtClean="0">
                <a:latin typeface="Times New Roman" pitchFamily="18" charset="0"/>
                <a:cs typeface="Times New Roman" pitchFamily="18" charset="0"/>
              </a:rPr>
              <a:t>Methods of Distribution:</a:t>
            </a:r>
          </a:p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Continental Drift Hypothesis,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Centre of Origin Hypothesis.</a:t>
            </a:r>
          </a:p>
          <a:p>
            <a:pPr algn="just" indent="-457200" marL="457200">
              <a:buAutoNum type="arabicPeriod"/>
            </a:pPr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extBox 3"/>
          <p:cNvSpPr txBox="1"/>
          <p:nvPr/>
        </p:nvSpPr>
        <p:spPr>
          <a:xfrm>
            <a:off x="0" y="0"/>
            <a:ext cx="9144000" cy="6847840"/>
          </a:xfrm>
          <a:prstGeom prst="rect"/>
          <a:noFill/>
        </p:spPr>
        <p:txBody>
          <a:bodyPr rtlCol="0" wrap="square">
            <a:spAutoFit/>
          </a:bodyPr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400" lang="en-IN" u="sng" smtClean="0">
                <a:latin typeface="Times New Roman" pitchFamily="18" charset="0"/>
                <a:cs typeface="Times New Roman" pitchFamily="18" charset="0"/>
              </a:rPr>
              <a:t>Classification of Animal Distribution:</a:t>
            </a:r>
          </a:p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Geographical distribution,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Bathymetric distribution,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Geological distribution.</a:t>
            </a:r>
          </a:p>
          <a:p>
            <a:pPr algn="just" indent="-457200" marL="457200">
              <a:buAutoNum type="arabicPeriod"/>
            </a:pPr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r>
              <a:rPr dirty="0" sz="2400" lang="en-IN" u="sng" smtClean="0">
                <a:latin typeface="Times New Roman" pitchFamily="18" charset="0"/>
                <a:cs typeface="Times New Roman" pitchFamily="18" charset="0"/>
              </a:rPr>
              <a:t>Patterns of Distribution:</a:t>
            </a:r>
          </a:p>
          <a:p>
            <a:pPr algn="just" indent="-457200" marL="457200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Cosmopolitan or Continuous distribution,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Discontinuous distribution,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Bipolar distribution,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Isolated distribution.</a:t>
            </a:r>
          </a:p>
          <a:p>
            <a:pPr algn="just" indent="-457200" marL="457200">
              <a:buAutoNum type="arabicPeriod"/>
            </a:pPr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extBox 3"/>
          <p:cNvSpPr txBox="1"/>
          <p:nvPr/>
        </p:nvSpPr>
        <p:spPr>
          <a:xfrm>
            <a:off x="0" y="0"/>
            <a:ext cx="9144000" cy="6492239"/>
          </a:xfrm>
          <a:prstGeom prst="rect"/>
          <a:noFill/>
        </p:spPr>
        <p:txBody>
          <a:bodyPr rtlCol="0" wrap="square">
            <a:spAutoFit/>
          </a:bodyPr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400" lang="en-IN" u="sng" smtClean="0">
                <a:latin typeface="Times New Roman" pitchFamily="18" charset="0"/>
                <a:cs typeface="Times New Roman" pitchFamily="18" charset="0"/>
              </a:rPr>
              <a:t>Factors Affecting </a:t>
            </a:r>
            <a:r>
              <a:rPr dirty="0" sz="2400" lang="en-IN" u="sng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dirty="0" sz="2400" lang="en-IN" u="sng" smtClean="0">
                <a:latin typeface="Times New Roman" pitchFamily="18" charset="0"/>
                <a:cs typeface="Times New Roman" pitchFamily="18" charset="0"/>
              </a:rPr>
              <a:t>istribution:</a:t>
            </a:r>
          </a:p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Physical barriers,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Climatic barriers,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Biological barriers.</a:t>
            </a:r>
          </a:p>
          <a:p>
            <a:pPr algn="just" indent="-457200" marL="457200"/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r>
              <a:rPr dirty="0" sz="2400" lang="en-IN" u="sng" smtClean="0">
                <a:latin typeface="Times New Roman" pitchFamily="18" charset="0"/>
                <a:cs typeface="Times New Roman" pitchFamily="18" charset="0"/>
              </a:rPr>
              <a:t>Means of Dispersal:</a:t>
            </a:r>
          </a:p>
          <a:p>
            <a:pPr algn="just" indent="-457200" marL="457200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Migration,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Land bridges,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Wind,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Storms,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Transportation by animals capable of flight,</a:t>
            </a:r>
          </a:p>
          <a:p>
            <a:pPr algn="just" indent="-457200" marL="457200">
              <a:buAutoNum type="arabicPeriod"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Human agency.</a:t>
            </a:r>
          </a:p>
          <a:p>
            <a:pPr algn="just" indent="-457200" marL="457200"/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extBox 3"/>
          <p:cNvSpPr txBox="1"/>
          <p:nvPr/>
        </p:nvSpPr>
        <p:spPr>
          <a:xfrm>
            <a:off x="0" y="0"/>
            <a:ext cx="9144000" cy="6339841"/>
          </a:xfrm>
          <a:prstGeom prst="rect"/>
          <a:noFill/>
        </p:spPr>
        <p:txBody>
          <a:bodyPr rtlCol="0" wrap="square">
            <a:spAutoFit/>
          </a:bodyPr>
          <a:p>
            <a:pPr algn="just"/>
            <a:endParaRPr dirty="0" sz="20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dirty="0" sz="24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dirty="0" sz="2400" lang="en-IN" u="sng" smtClean="0">
                <a:latin typeface="Times New Roman" pitchFamily="18" charset="0"/>
                <a:cs typeface="Times New Roman" pitchFamily="18" charset="0"/>
              </a:rPr>
              <a:t>Reference:</a:t>
            </a:r>
            <a:endParaRPr dirty="0" sz="20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dirty="0" sz="2000" lang="en-IN" u="sng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r>
              <a:rPr dirty="0" sz="2000" lang="en-IN" smtClean="0">
                <a:latin typeface="Times New Roman" pitchFamily="18" charset="0"/>
                <a:cs typeface="Times New Roman" pitchFamily="18" charset="0"/>
              </a:rPr>
              <a:t>Animal Distribution, </a:t>
            </a:r>
            <a:r>
              <a:rPr dirty="0" sz="2000" lang="en-IN" err="1" smtClean="0">
                <a:latin typeface="Times New Roman" pitchFamily="18" charset="0"/>
                <a:cs typeface="Times New Roman" pitchFamily="18" charset="0"/>
              </a:rPr>
              <a:t>Saras</a:t>
            </a:r>
            <a:r>
              <a:rPr dirty="0" sz="2000" lang="en-IN" smtClean="0">
                <a:latin typeface="Times New Roman" pitchFamily="18" charset="0"/>
                <a:cs typeface="Times New Roman" pitchFamily="18" charset="0"/>
              </a:rPr>
              <a:t> Publication, India.</a:t>
            </a:r>
          </a:p>
          <a:p>
            <a:pPr algn="just" indent="-457200" marL="457200">
              <a:buAutoNum type="arabicPeriod"/>
            </a:pPr>
            <a:r>
              <a:rPr dirty="0" sz="2000" lang="en-IN" smtClean="0">
                <a:latin typeface="Times New Roman" pitchFamily="18" charset="0"/>
                <a:cs typeface="Times New Roman" pitchFamily="18" charset="0"/>
              </a:rPr>
              <a:t>www.macollege.in&gt;uploads&gt;doc_200.</a:t>
            </a:r>
          </a:p>
          <a:p>
            <a:pPr algn="just" indent="-457200" marL="457200">
              <a:buAutoNum type="arabicPeriod"/>
            </a:pPr>
            <a:r>
              <a:rPr dirty="0" sz="2000" lang="en-IN" smtClean="0">
                <a:latin typeface="Times New Roman" pitchFamily="18" charset="0"/>
                <a:cs typeface="Times New Roman" pitchFamily="18" charset="0"/>
              </a:rPr>
              <a:t>https://en.m.wikipedia.org&gt;wiki&gt;species distribution.</a:t>
            </a:r>
          </a:p>
          <a:p>
            <a:pPr algn="just" indent="-457200" marL="457200">
              <a:buAutoNum type="arabicPeriod"/>
            </a:pPr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/>
            <a:endParaRPr dirty="0" sz="20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 indent="-457200" marL="457200">
              <a:buAutoNum type="arabicPeriod"/>
            </a:pPr>
            <a:endParaRPr dirty="0" sz="20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extBox 3"/>
          <p:cNvSpPr txBox="1"/>
          <p:nvPr/>
        </p:nvSpPr>
        <p:spPr>
          <a:xfrm>
            <a:off x="0" y="2209800"/>
            <a:ext cx="9144000" cy="1754326"/>
          </a:xfrm>
          <a:prstGeom prst="rect"/>
          <a:noFill/>
        </p:spPr>
        <p:txBody>
          <a:bodyPr rtlCol="0" wrap="square">
            <a:spAutoFit/>
          </a:bodyPr>
          <a:p>
            <a:pPr algn="ctr"/>
            <a:endParaRPr dirty="0" sz="3600" lang="en-IN" smtClean="0">
              <a:latin typeface="Algerian" pitchFamily="82" charset="0"/>
            </a:endParaRPr>
          </a:p>
          <a:p>
            <a:pPr algn="ctr"/>
            <a:r>
              <a:rPr dirty="0" sz="3600" lang="en-IN" smtClean="0">
                <a:latin typeface="Algerian" pitchFamily="82" charset="0"/>
              </a:rPr>
              <a:t>Thank   you</a:t>
            </a:r>
          </a:p>
          <a:p>
            <a:pPr algn="ctr"/>
            <a:endParaRPr dirty="0" sz="3600" lang="en-IN">
              <a:latin typeface="Algerian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HGC</dc:creator>
  <cp:lastModifiedBy>acer</cp:lastModifiedBy>
  <dcterms:created xsi:type="dcterms:W3CDTF">2006-08-15T13:00:00Z</dcterms:created>
  <dcterms:modified xsi:type="dcterms:W3CDTF">2019-05-06T11:57:11Z</dcterms:modified>
</cp:coreProperties>
</file>