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3DF21-8F1A-4457-A155-13D9A8CDE239}" type="datetimeFigureOut">
              <a:rPr lang="en-US" smtClean="0"/>
              <a:pPr/>
              <a:t>5/4/2019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1AE16-B1CF-4D2A-8F97-FC1A670ACED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48" y="5500702"/>
            <a:ext cx="4400552" cy="135729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Dr. </a:t>
            </a:r>
            <a:r>
              <a:rPr lang="en-US" dirty="0" err="1" smtClean="0"/>
              <a:t>Loilungthianglimi</a:t>
            </a:r>
            <a:r>
              <a:rPr lang="en-US" dirty="0" smtClean="0"/>
              <a:t> </a:t>
            </a:r>
            <a:r>
              <a:rPr lang="en-US" dirty="0" err="1" smtClean="0"/>
              <a:t>Nampui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Department of Pol. Science</a:t>
            </a:r>
          </a:p>
          <a:p>
            <a:pPr>
              <a:buNone/>
            </a:pPr>
            <a:r>
              <a:rPr lang="en-US" dirty="0" err="1" smtClean="0"/>
              <a:t>Haflong</a:t>
            </a:r>
            <a:r>
              <a:rPr lang="en-US" dirty="0" smtClean="0"/>
              <a:t> Govt. College, </a:t>
            </a:r>
            <a:r>
              <a:rPr lang="en-US" dirty="0" err="1" smtClean="0"/>
              <a:t>Haflong</a:t>
            </a:r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-425522" y="1571612"/>
            <a:ext cx="99950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CONCEPT  OF HUMAN RIGHTS</a:t>
            </a:r>
            <a:endParaRPr lang="en-IN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00" y="1000108"/>
            <a:ext cx="724762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What are human rights?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3357562"/>
            <a:ext cx="77867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800" dirty="0" smtClean="0"/>
              <a:t>	Human Rights are commonly understood as inalienable fundamental rights to which a person is inherently entitled simply because he or she is a human being. </a:t>
            </a:r>
            <a:endParaRPr lang="en-I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071678"/>
            <a:ext cx="757659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Five primary categories of human rights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1100" y="1253385"/>
            <a:ext cx="526554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5400" cap="none" spc="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Civil Rights 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40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Political Rights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40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Economic Rights</a:t>
            </a:r>
          </a:p>
          <a:p>
            <a:pPr>
              <a:buFont typeface="Arial" pitchFamily="34" charset="0"/>
              <a:buChar char="•"/>
            </a:pPr>
            <a:r>
              <a:rPr lang="en-US" sz="5400" cap="none" spc="0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400" cap="none" spc="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Social Rights</a:t>
            </a:r>
          </a:p>
          <a:p>
            <a:pPr>
              <a:buFont typeface="Arial" pitchFamily="34" charset="0"/>
              <a:buChar char="•"/>
            </a:pPr>
            <a:r>
              <a:rPr lang="en-US" sz="5400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5400" dirty="0" smtClean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Cultural Rights</a:t>
            </a:r>
            <a:endParaRPr lang="en-US" sz="5400" cap="none" spc="0" dirty="0">
              <a:ln w="17780" cmpd="sng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071678"/>
            <a:ext cx="757659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Importance of human rights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1571612"/>
            <a:ext cx="757659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Significance </a:t>
            </a:r>
          </a:p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of </a:t>
            </a:r>
          </a:p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Universal declaration of human rights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56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</cp:revision>
  <dcterms:created xsi:type="dcterms:W3CDTF">2019-05-03T14:57:36Z</dcterms:created>
  <dcterms:modified xsi:type="dcterms:W3CDTF">2019-05-04T06:51:41Z</dcterms:modified>
</cp:coreProperties>
</file>