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046A9-38DD-4F95-9165-C49E03C41DC3}" type="datetimeFigureOut">
              <a:rPr lang="en-US" smtClean="0"/>
              <a:t>5/5/2019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FED0D-8171-4F71-AB74-F8A1A9B1749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046A9-38DD-4F95-9165-C49E03C41DC3}" type="datetimeFigureOut">
              <a:rPr lang="en-US" smtClean="0"/>
              <a:t>5/5/2019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FED0D-8171-4F71-AB74-F8A1A9B1749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046A9-38DD-4F95-9165-C49E03C41DC3}" type="datetimeFigureOut">
              <a:rPr lang="en-US" smtClean="0"/>
              <a:t>5/5/2019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FED0D-8171-4F71-AB74-F8A1A9B1749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046A9-38DD-4F95-9165-C49E03C41DC3}" type="datetimeFigureOut">
              <a:rPr lang="en-US" smtClean="0"/>
              <a:t>5/5/2019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FED0D-8171-4F71-AB74-F8A1A9B1749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046A9-38DD-4F95-9165-C49E03C41DC3}" type="datetimeFigureOut">
              <a:rPr lang="en-US" smtClean="0"/>
              <a:t>5/5/2019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FED0D-8171-4F71-AB74-F8A1A9B1749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046A9-38DD-4F95-9165-C49E03C41DC3}" type="datetimeFigureOut">
              <a:rPr lang="en-US" smtClean="0"/>
              <a:t>5/5/2019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FED0D-8171-4F71-AB74-F8A1A9B1749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046A9-38DD-4F95-9165-C49E03C41DC3}" type="datetimeFigureOut">
              <a:rPr lang="en-US" smtClean="0"/>
              <a:t>5/5/2019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FED0D-8171-4F71-AB74-F8A1A9B1749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046A9-38DD-4F95-9165-C49E03C41DC3}" type="datetimeFigureOut">
              <a:rPr lang="en-US" smtClean="0"/>
              <a:t>5/5/2019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FED0D-8171-4F71-AB74-F8A1A9B1749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046A9-38DD-4F95-9165-C49E03C41DC3}" type="datetimeFigureOut">
              <a:rPr lang="en-US" smtClean="0"/>
              <a:t>5/5/2019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FED0D-8171-4F71-AB74-F8A1A9B1749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046A9-38DD-4F95-9165-C49E03C41DC3}" type="datetimeFigureOut">
              <a:rPr lang="en-US" smtClean="0"/>
              <a:t>5/5/2019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FED0D-8171-4F71-AB74-F8A1A9B1749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046A9-38DD-4F95-9165-C49E03C41DC3}" type="datetimeFigureOut">
              <a:rPr lang="en-US" smtClean="0"/>
              <a:t>5/5/2019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FED0D-8171-4F71-AB74-F8A1A9B1749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046A9-38DD-4F95-9165-C49E03C41DC3}" type="datetimeFigureOut">
              <a:rPr lang="en-US" smtClean="0"/>
              <a:t>5/5/2019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FED0D-8171-4F71-AB74-F8A1A9B17498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71613"/>
            <a:ext cx="7772400" cy="135732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IN" dirty="0" smtClean="0"/>
              <a:t>GENERAL ACCOUNT OF FUNGI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14612" y="4857760"/>
            <a:ext cx="5057788" cy="121444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Dr. </a:t>
            </a:r>
            <a:r>
              <a:rPr lang="en-US" dirty="0" err="1" smtClean="0"/>
              <a:t>Jamshed</a:t>
            </a:r>
            <a:r>
              <a:rPr lang="en-US" dirty="0" smtClean="0"/>
              <a:t> Ali</a:t>
            </a:r>
          </a:p>
          <a:p>
            <a:r>
              <a:rPr lang="en-US" dirty="0" smtClean="0"/>
              <a:t>Department of Botany</a:t>
            </a:r>
          </a:p>
          <a:p>
            <a:r>
              <a:rPr lang="en-US" dirty="0" err="1" smtClean="0"/>
              <a:t>Haflong</a:t>
            </a:r>
            <a:r>
              <a:rPr lang="en-US" dirty="0" smtClean="0"/>
              <a:t>  Govt. College, </a:t>
            </a:r>
            <a:r>
              <a:rPr lang="en-US" dirty="0" err="1" smtClean="0"/>
              <a:t>Haflong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5786454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General Account of Fungi: The fungi are chlorophyll-less </a:t>
            </a:r>
            <a:r>
              <a:rPr lang="en-US" sz="3200" dirty="0" err="1" smtClean="0"/>
              <a:t>thallophytes</a:t>
            </a:r>
            <a:r>
              <a:rPr lang="en-US" sz="3200" dirty="0"/>
              <a:t> </a:t>
            </a:r>
            <a:r>
              <a:rPr lang="en-US" sz="3200" dirty="0" smtClean="0"/>
              <a:t>having </a:t>
            </a:r>
            <a:r>
              <a:rPr lang="en-US" sz="3200" dirty="0" err="1" smtClean="0"/>
              <a:t>heterotrophic,eukaryotic</a:t>
            </a:r>
            <a:r>
              <a:rPr lang="en-US" sz="3200" dirty="0" smtClean="0"/>
              <a:t> and spore bearing organism surrounded by a well defined wall make up of chain.</a:t>
            </a:r>
            <a:br>
              <a:rPr lang="en-US" sz="3200" dirty="0" smtClean="0"/>
            </a:br>
            <a:r>
              <a:rPr lang="en-US" sz="3200" dirty="0" smtClean="0"/>
              <a:t>On the basis of nutrition fungi are Saprophytes and Parasites.</a:t>
            </a:r>
            <a:br>
              <a:rPr lang="en-US" sz="3200" dirty="0" smtClean="0"/>
            </a:br>
            <a:r>
              <a:rPr lang="en-US" sz="3200" dirty="0" smtClean="0"/>
              <a:t>1. Obligate Saprophytes </a:t>
            </a:r>
            <a:r>
              <a:rPr lang="en-US" sz="3200" dirty="0" err="1" smtClean="0"/>
              <a:t>eg</a:t>
            </a:r>
            <a:r>
              <a:rPr lang="en-US" sz="3200" dirty="0" smtClean="0"/>
              <a:t> –</a:t>
            </a:r>
            <a:r>
              <a:rPr lang="en-US" sz="3200" dirty="0" err="1" smtClean="0"/>
              <a:t>Saprolognia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2. Facultative Saprophytes </a:t>
            </a:r>
            <a:r>
              <a:rPr lang="en-US" sz="3200" dirty="0" err="1" smtClean="0"/>
              <a:t>eg-Ustilago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3. Obligate Parasites </a:t>
            </a:r>
            <a:r>
              <a:rPr lang="en-US" sz="3200" dirty="0" err="1" smtClean="0"/>
              <a:t>eg</a:t>
            </a:r>
            <a:r>
              <a:rPr lang="en-US" sz="3200" dirty="0" smtClean="0"/>
              <a:t>- </a:t>
            </a:r>
            <a:r>
              <a:rPr lang="en-US" sz="3200" dirty="0" err="1" smtClean="0"/>
              <a:t>Puccinia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4. Facultative Parasites </a:t>
            </a:r>
            <a:r>
              <a:rPr lang="en-US" sz="3200" dirty="0" err="1" smtClean="0"/>
              <a:t>eg</a:t>
            </a:r>
            <a:r>
              <a:rPr lang="en-US" sz="3200" dirty="0" smtClean="0"/>
              <a:t>- </a:t>
            </a:r>
            <a:r>
              <a:rPr lang="en-US" sz="3200" dirty="0" err="1" smtClean="0"/>
              <a:t>Pestalotia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786454"/>
            <a:ext cx="9144000" cy="1071546"/>
          </a:xfrm>
        </p:spPr>
        <p:txBody>
          <a:bodyPr/>
          <a:lstStyle/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Fungi reproduce in different methods:</a:t>
            </a:r>
          </a:p>
          <a:p>
            <a:endParaRPr lang="en-US" dirty="0" smtClean="0"/>
          </a:p>
          <a:p>
            <a:r>
              <a:rPr lang="en-US" dirty="0" smtClean="0"/>
              <a:t>1. Vegetative reproduction</a:t>
            </a:r>
          </a:p>
          <a:p>
            <a:r>
              <a:rPr lang="en-US" dirty="0" smtClean="0"/>
              <a:t>2.  Asexual  reproduction</a:t>
            </a:r>
          </a:p>
          <a:p>
            <a:r>
              <a:rPr lang="en-US" dirty="0" smtClean="0"/>
              <a:t>3.  Sexual reproduction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Economic Importance of fungi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4840303"/>
          </a:xfrm>
        </p:spPr>
        <p:txBody>
          <a:bodyPr/>
          <a:lstStyle/>
          <a:p>
            <a:r>
              <a:rPr lang="en-US" dirty="0" smtClean="0"/>
              <a:t>Harmful aspect:</a:t>
            </a:r>
          </a:p>
          <a:p>
            <a:r>
              <a:rPr lang="en-US" dirty="0" smtClean="0"/>
              <a:t>Spoilage of food, stored gain</a:t>
            </a:r>
          </a:p>
          <a:p>
            <a:r>
              <a:rPr lang="en-US" dirty="0" smtClean="0"/>
              <a:t>Induce disease of animal/human being</a:t>
            </a:r>
          </a:p>
          <a:p>
            <a:r>
              <a:rPr lang="en-US" dirty="0" smtClean="0"/>
              <a:t>Induce disease of Plants</a:t>
            </a:r>
          </a:p>
          <a:p>
            <a:r>
              <a:rPr lang="en-US" dirty="0" smtClean="0"/>
              <a:t>Toxic substance obtained from fungi</a:t>
            </a:r>
          </a:p>
          <a:p>
            <a:r>
              <a:rPr lang="en-US" dirty="0" smtClean="0"/>
              <a:t>Wood rotting fungi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Beneficial aspect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maintain the soil fertility</a:t>
            </a:r>
          </a:p>
          <a:p>
            <a:r>
              <a:rPr lang="en-US" dirty="0" smtClean="0"/>
              <a:t>Production of enzymes, Vitamin and hormones</a:t>
            </a:r>
          </a:p>
          <a:p>
            <a:r>
              <a:rPr lang="en-US" dirty="0" smtClean="0"/>
              <a:t>Production of antibiotic substance, alkaloids and organic acid</a:t>
            </a:r>
          </a:p>
          <a:p>
            <a:r>
              <a:rPr lang="en-US" dirty="0" smtClean="0"/>
              <a:t>Fungi as food</a:t>
            </a:r>
          </a:p>
          <a:p>
            <a:r>
              <a:rPr lang="en-US" dirty="0" smtClean="0"/>
              <a:t>Useful </a:t>
            </a:r>
            <a:r>
              <a:rPr lang="en-US" smtClean="0"/>
              <a:t>for academic </a:t>
            </a:r>
            <a:r>
              <a:rPr lang="en-US" dirty="0" smtClean="0"/>
              <a:t>studies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91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 GENERAL ACCOUNT OF FUNGI</vt:lpstr>
      <vt:lpstr> General Account of Fungi: The fungi are chlorophyll-less thallophytes having heterotrophic,eukaryotic and spore bearing organism surrounded by a well defined wall make up of chain. On the basis of nutrition fungi are Saprophytes and Parasites. 1. Obligate Saprophytes eg –Saprolognia 2. Facultative Saprophytes eg-Ustilago 3. Obligate Parasites eg- Puccinia 4. Facultative Parasites eg- Pestalotia</vt:lpstr>
      <vt:lpstr>Slide 3</vt:lpstr>
      <vt:lpstr>Economic Importance of fungi</vt:lpstr>
      <vt:lpstr>Beneficial aspect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ACCOUNT OF FUNGI</dc:title>
  <dc:creator>IGNOU</dc:creator>
  <cp:lastModifiedBy>IGNOU</cp:lastModifiedBy>
  <cp:revision>5</cp:revision>
  <dcterms:created xsi:type="dcterms:W3CDTF">2019-05-05T08:01:59Z</dcterms:created>
  <dcterms:modified xsi:type="dcterms:W3CDTF">2019-05-05T08:37:44Z</dcterms:modified>
</cp:coreProperties>
</file>