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7C177-F585-483A-8611-59C414668428}" type="datetimeFigureOut">
              <a:rPr lang="en-US" smtClean="0"/>
              <a:pPr/>
              <a:t>8/20/2016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B382-1E8F-4A3B-B474-28E6A4A021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23.png"/><Relationship Id="rId5" Type="http://schemas.openxmlformats.org/officeDocument/2006/relationships/image" Target="../media/image5.png"/><Relationship Id="rId10" Type="http://schemas.openxmlformats.org/officeDocument/2006/relationships/image" Target="../media/image22.png"/><Relationship Id="rId4" Type="http://schemas.openxmlformats.org/officeDocument/2006/relationships/image" Target="../media/image4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25.png"/><Relationship Id="rId12" Type="http://schemas.openxmlformats.org/officeDocument/2006/relationships/image" Target="../media/image4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7.png"/><Relationship Id="rId5" Type="http://schemas.openxmlformats.org/officeDocument/2006/relationships/image" Target="../media/image43.png"/><Relationship Id="rId10" Type="http://schemas.openxmlformats.org/officeDocument/2006/relationships/image" Target="../media/image46.png"/><Relationship Id="rId4" Type="http://schemas.openxmlformats.org/officeDocument/2006/relationships/image" Target="../media/image42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 of a function</a:t>
            </a: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Definition 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The function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785794"/>
            <a:ext cx="171450" cy="409575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5072066" y="785794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is said to tend to limit</a:t>
            </a:r>
            <a:endParaRPr lang="en-IN" sz="2400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785794"/>
            <a:ext cx="133350" cy="47625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285720" y="1285860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(finite quantity) as </a:t>
            </a:r>
            <a:endParaRPr lang="en-IN" sz="2400" dirty="0"/>
          </a:p>
        </p:txBody>
      </p:sp>
      <p:sp>
        <p:nvSpPr>
          <p:cNvPr id="22" name="Rectangle 21"/>
          <p:cNvSpPr/>
          <p:nvPr/>
        </p:nvSpPr>
        <p:spPr>
          <a:xfrm>
            <a:off x="2786050" y="128586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x</a:t>
            </a:r>
            <a:endParaRPr lang="en-IN" sz="2400" dirty="0"/>
          </a:p>
        </p:txBody>
      </p:sp>
      <p:sp>
        <p:nvSpPr>
          <p:cNvPr id="23" name="Rectangle 22"/>
          <p:cNvSpPr/>
          <p:nvPr/>
        </p:nvSpPr>
        <p:spPr>
          <a:xfrm>
            <a:off x="3143240" y="1285860"/>
            <a:ext cx="33865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tends to (or approaches) </a:t>
            </a:r>
            <a:endParaRPr lang="en-IN" sz="2400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357298"/>
            <a:ext cx="180975" cy="476250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6858016" y="1357298"/>
            <a:ext cx="1532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if for each </a:t>
            </a:r>
            <a:endParaRPr lang="en-IN" sz="2400" dirty="0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857364"/>
            <a:ext cx="781050" cy="476250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857364"/>
            <a:ext cx="209550" cy="476250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071538" y="1762772"/>
            <a:ext cx="357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2858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1571636" y="1785926"/>
            <a:ext cx="500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857364"/>
            <a:ext cx="866775" cy="476250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2714612" y="1785926"/>
            <a:ext cx="17859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such that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500306"/>
            <a:ext cx="4343400" cy="409575"/>
          </a:xfrm>
          <a:prstGeom prst="rect">
            <a:avLst/>
          </a:prstGeom>
          <a:noFill/>
        </p:spPr>
      </p:pic>
      <p:sp>
        <p:nvSpPr>
          <p:cNvPr id="43" name="Rectangle 42"/>
          <p:cNvSpPr/>
          <p:nvPr/>
        </p:nvSpPr>
        <p:spPr>
          <a:xfrm>
            <a:off x="928662" y="3244334"/>
            <a:ext cx="42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/>
              <a:t>Or</a:t>
            </a: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214686"/>
            <a:ext cx="1762125" cy="409575"/>
          </a:xfrm>
          <a:prstGeom prst="rect">
            <a:avLst/>
          </a:prstGeom>
          <a:noFill/>
        </p:spPr>
      </p:pic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3214678" y="3181649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71868" y="3143248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when</a:t>
            </a: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214686"/>
            <a:ext cx="2038350" cy="409575"/>
          </a:xfrm>
          <a:prstGeom prst="rect">
            <a:avLst/>
          </a:prstGeom>
          <a:noFill/>
        </p:spPr>
      </p:pic>
      <p:sp>
        <p:nvSpPr>
          <p:cNvPr id="50" name="Rectangle 49"/>
          <p:cNvSpPr/>
          <p:nvPr/>
        </p:nvSpPr>
        <p:spPr>
          <a:xfrm>
            <a:off x="642910" y="40598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/>
              <a:t>or</a:t>
            </a:r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071942"/>
            <a:ext cx="2333625" cy="409575"/>
          </a:xfrm>
          <a:prstGeom prst="rect">
            <a:avLst/>
          </a:prstGeom>
          <a:noFill/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090995"/>
            <a:ext cx="2562225" cy="409575"/>
          </a:xfrm>
          <a:prstGeom prst="rect">
            <a:avLst/>
          </a:prstGeom>
          <a:noFill/>
        </p:spPr>
      </p:pic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3529590" y="4071942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1142976" y="4643446"/>
            <a:ext cx="30003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except possibility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9" name="Picture 4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714884"/>
            <a:ext cx="180975" cy="476250"/>
          </a:xfrm>
          <a:prstGeom prst="rect">
            <a:avLst/>
          </a:prstGeom>
          <a:noFill/>
        </p:spPr>
      </p:pic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4071966" y="4643446"/>
            <a:ext cx="357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428596" y="5357826"/>
            <a:ext cx="40719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symbols, we then write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286388"/>
            <a:ext cx="2409825" cy="78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28604"/>
            <a:ext cx="200025" cy="476250"/>
          </a:xfrm>
          <a:prstGeom prst="rect">
            <a:avLst/>
          </a:prstGeom>
          <a:noFill/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15404" y="428604"/>
            <a:ext cx="133350" cy="47625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4282" y="357166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Definition 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The function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6314" y="357166"/>
            <a:ext cx="4000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is said to tend to limit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1406" y="1000108"/>
            <a:ext cx="4857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(finite quantity)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as x tends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1643050"/>
            <a:ext cx="781050" cy="476250"/>
          </a:xfrm>
          <a:prstGeom prst="rect">
            <a:avLst/>
          </a:prstGeom>
          <a:noFill/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643050"/>
            <a:ext cx="209550" cy="476250"/>
          </a:xfrm>
          <a:prstGeom prst="rect">
            <a:avLst/>
          </a:prstGeom>
          <a:noFill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1643050"/>
            <a:ext cx="866775" cy="476250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643438" y="976954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 (or approaches) c 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643438" y="1548458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143536" y="1571612"/>
            <a:ext cx="642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6429420" y="1548458"/>
            <a:ext cx="1857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such that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720" y="1571612"/>
            <a:ext cx="3652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/>
              <a:t>from the left if for each</a:t>
            </a:r>
            <a:endParaRPr lang="en-IN" sz="2800" dirty="0"/>
          </a:p>
        </p:txBody>
      </p:sp>
      <p:pic>
        <p:nvPicPr>
          <p:cNvPr id="14350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571744"/>
            <a:ext cx="2066925" cy="476250"/>
          </a:xfrm>
          <a:prstGeom prst="rect">
            <a:avLst/>
          </a:prstGeom>
          <a:noFill/>
        </p:spPr>
      </p:pic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571744"/>
            <a:ext cx="2114550" cy="476250"/>
          </a:xfrm>
          <a:prstGeom prst="rect">
            <a:avLst/>
          </a:prstGeom>
          <a:noFill/>
        </p:spPr>
      </p:pic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928926" y="2500306"/>
            <a:ext cx="1500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when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0" y="1866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56" name="Picture 2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357562"/>
            <a:ext cx="3048000" cy="781050"/>
          </a:xfrm>
          <a:prstGeom prst="rect">
            <a:avLst/>
          </a:prstGeom>
          <a:noFill/>
        </p:spPr>
      </p:pic>
      <p:pic>
        <p:nvPicPr>
          <p:cNvPr id="14355" name="Picture 1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572008"/>
            <a:ext cx="1905000" cy="476250"/>
          </a:xfrm>
          <a:prstGeom prst="rect">
            <a:avLst/>
          </a:prstGeom>
          <a:noFill/>
        </p:spPr>
      </p:pic>
      <p:pic>
        <p:nvPicPr>
          <p:cNvPr id="14354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572008"/>
            <a:ext cx="1619250" cy="476250"/>
          </a:xfrm>
          <a:prstGeom prst="rect">
            <a:avLst/>
          </a:prstGeom>
          <a:noFill/>
        </p:spPr>
      </p:pic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500034" y="3429001"/>
            <a:ext cx="46434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symbols, we then write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214414" y="4500570"/>
            <a:ext cx="785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or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214810" y="4500570"/>
            <a:ext cx="928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or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0" y="3105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38106"/>
            <a:ext cx="276225" cy="476250"/>
          </a:xfrm>
          <a:prstGeom prst="rect">
            <a:avLst/>
          </a:prstGeom>
          <a:noFill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285728"/>
            <a:ext cx="133350" cy="476250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3628" y="1285860"/>
            <a:ext cx="781050" cy="476250"/>
          </a:xfrm>
          <a:prstGeom prst="rect">
            <a:avLst/>
          </a:prstGeom>
          <a:noFill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285860"/>
            <a:ext cx="209550" cy="476250"/>
          </a:xfrm>
          <a:prstGeom prst="rect">
            <a:avLst/>
          </a:prstGeom>
          <a:noFill/>
        </p:spPr>
      </p:pic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1285860"/>
            <a:ext cx="866775" cy="476250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14282" y="214290"/>
            <a:ext cx="4000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Definition 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The function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357718" y="214290"/>
            <a:ext cx="35004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 said to tend to limit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785794"/>
            <a:ext cx="8858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(finite quantity)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as x tends to (or approaches) c from the right if for each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143272" y="1214422"/>
            <a:ext cx="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643306" y="1214422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929190" y="1214422"/>
            <a:ext cx="1643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such that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143116"/>
            <a:ext cx="2066925" cy="476250"/>
          </a:xfrm>
          <a:prstGeom prst="rect">
            <a:avLst/>
          </a:prstGeom>
          <a:noFill/>
        </p:spPr>
      </p:pic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18" y="2143116"/>
            <a:ext cx="2114550" cy="476250"/>
          </a:xfrm>
          <a:prstGeom prst="rect">
            <a:avLst/>
          </a:prstGeom>
          <a:noFill/>
        </p:spPr>
      </p:pic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3714744" y="2071678"/>
            <a:ext cx="13572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when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71472" y="2643182"/>
            <a:ext cx="42148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symbols, we then write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79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214686"/>
            <a:ext cx="3048000" cy="790575"/>
          </a:xfrm>
          <a:prstGeom prst="rect">
            <a:avLst/>
          </a:prstGeom>
          <a:noFill/>
        </p:spPr>
      </p:pic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238634"/>
            <a:ext cx="1905000" cy="476250"/>
          </a:xfrm>
          <a:prstGeom prst="rect">
            <a:avLst/>
          </a:prstGeom>
          <a:noFill/>
        </p:spPr>
      </p:pic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167196"/>
            <a:ext cx="1619250" cy="476250"/>
          </a:xfrm>
          <a:prstGeom prst="rect">
            <a:avLst/>
          </a:prstGeom>
          <a:noFill/>
        </p:spPr>
      </p:pic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3428992" y="3689339"/>
            <a:ext cx="7143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642942" y="3760777"/>
            <a:ext cx="6429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or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3114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857232"/>
            <a:ext cx="200025" cy="476250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857232"/>
            <a:ext cx="238125" cy="476250"/>
          </a:xfrm>
          <a:prstGeom prst="rect">
            <a:avLst/>
          </a:prstGeom>
          <a:noFill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9558" y="1504942"/>
            <a:ext cx="1733550" cy="781050"/>
          </a:xfrm>
          <a:prstGeom prst="rect">
            <a:avLst/>
          </a:prstGeom>
          <a:noFill/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500174"/>
            <a:ext cx="1781175" cy="781050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28596" y="403191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Standard results on limits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428728" y="857232"/>
            <a:ext cx="92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714644" y="857232"/>
            <a:ext cx="50720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be two functions such that both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071670" y="1571612"/>
            <a:ext cx="8572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4500562" y="1571612"/>
            <a:ext cx="19287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exist. Then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00066" y="2428868"/>
            <a:ext cx="642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357430"/>
            <a:ext cx="5929354" cy="714380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214686"/>
            <a:ext cx="6000792" cy="714380"/>
          </a:xfrm>
          <a:prstGeom prst="rect">
            <a:avLst/>
          </a:prstGeom>
          <a:noFill/>
        </p:spPr>
      </p:pic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000504"/>
            <a:ext cx="5786478" cy="714380"/>
          </a:xfrm>
          <a:prstGeom prst="rect">
            <a:avLst/>
          </a:prstGeom>
          <a:noFill/>
        </p:spPr>
      </p:pic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714884"/>
            <a:ext cx="3448050" cy="1143000"/>
          </a:xfrm>
          <a:prstGeom prst="rect">
            <a:avLst/>
          </a:prstGeom>
          <a:noFill/>
        </p:spPr>
      </p:pic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5143512"/>
            <a:ext cx="1419225" cy="476250"/>
          </a:xfrm>
          <a:prstGeom prst="rect">
            <a:avLst/>
          </a:prstGeom>
          <a:noFill/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428596" y="3286124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28596" y="4071942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428596" y="4857760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4572000" y="5072074"/>
            <a:ext cx="2071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, whenever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4629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500034" y="6000768"/>
            <a:ext cx="571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857892"/>
            <a:ext cx="4933950" cy="781050"/>
          </a:xfrm>
          <a:prstGeom prst="rect">
            <a:avLst/>
          </a:prstGeom>
          <a:noFill/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1238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52" y="142852"/>
            <a:ext cx="571500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Examples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Evaluate the following limits: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857232"/>
            <a:ext cx="1895475" cy="666750"/>
          </a:xfrm>
          <a:prstGeom prst="rect">
            <a:avLst/>
          </a:prstGeom>
          <a:noFill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714356"/>
            <a:ext cx="1524000" cy="666750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928802"/>
            <a:ext cx="2247900" cy="685800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785926"/>
            <a:ext cx="1981200" cy="6858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57190" y="900098"/>
            <a:ext cx="928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357686" y="500042"/>
            <a:ext cx="6429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2.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42876" y="2071678"/>
            <a:ext cx="7857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3.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43306" y="1928802"/>
            <a:ext cx="121441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4.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453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071810"/>
            <a:ext cx="2133600" cy="676275"/>
          </a:xfrm>
          <a:prstGeom prst="rect">
            <a:avLst/>
          </a:prstGeom>
          <a:noFill/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000372"/>
            <a:ext cx="2057400" cy="676275"/>
          </a:xfrm>
          <a:prstGeom prst="rect">
            <a:avLst/>
          </a:prstGeom>
          <a:noFill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500570"/>
            <a:ext cx="1876425" cy="6858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14314" y="3186114"/>
            <a:ext cx="7857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000496" y="3186114"/>
            <a:ext cx="1071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6.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14314" y="4614874"/>
            <a:ext cx="71434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3409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4429156" y="4572008"/>
            <a:ext cx="5000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8.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357694"/>
            <a:ext cx="187642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85728"/>
            <a:ext cx="171450" cy="409575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33343"/>
            <a:ext cx="209550" cy="409575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857232"/>
            <a:ext cx="1628775" cy="40957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785794"/>
            <a:ext cx="171450" cy="409575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376351"/>
            <a:ext cx="152400" cy="409575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285860"/>
            <a:ext cx="1733550" cy="78105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285860"/>
            <a:ext cx="1781175" cy="78105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214554"/>
            <a:ext cx="2105025" cy="78105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214554"/>
            <a:ext cx="1781175" cy="78105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42844" y="285728"/>
            <a:ext cx="100013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Let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214446" y="257156"/>
            <a:ext cx="78578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14578" y="214290"/>
            <a:ext cx="69294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be two real valued functions with the same domain 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3000396" y="785794"/>
            <a:ext cx="1071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for all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4143404" y="785794"/>
            <a:ext cx="50006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in the domain of definition. For some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428596" y="1357298"/>
            <a:ext cx="135729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if both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643338" y="1285860"/>
            <a:ext cx="1071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6643702" y="1285860"/>
            <a:ext cx="20716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exist, then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8048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929190" y="2285992"/>
            <a:ext cx="5000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406" y="785794"/>
            <a:ext cx="14337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such that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214686"/>
            <a:ext cx="171450" cy="409575"/>
          </a:xfrm>
          <a:prstGeom prst="rect">
            <a:avLst/>
          </a:prstGeom>
          <a:noFill/>
        </p:spPr>
      </p:pic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233739"/>
            <a:ext cx="209550" cy="409575"/>
          </a:xfrm>
          <a:prstGeom prst="rect">
            <a:avLst/>
          </a:prstGeom>
          <a:noFill/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95946" y="3233739"/>
            <a:ext cx="190500" cy="409575"/>
          </a:xfrm>
          <a:prstGeom prst="rect">
            <a:avLst/>
          </a:prstGeom>
          <a:noFill/>
        </p:spPr>
      </p:pic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285720" y="31432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2. Sandwich Theorem):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Let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4357686" y="3110211"/>
            <a:ext cx="1000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4786314" y="3186114"/>
            <a:ext cx="10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5786446" y="3186114"/>
            <a:ext cx="24288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be real functions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28596" y="3571876"/>
            <a:ext cx="1643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such that </a:t>
            </a:r>
            <a:endParaRPr lang="en-IN" sz="2800" dirty="0"/>
          </a:p>
        </p:txBody>
      </p:sp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14996" y="3590929"/>
            <a:ext cx="171450" cy="409575"/>
          </a:xfrm>
          <a:prstGeom prst="rect">
            <a:avLst/>
          </a:prstGeom>
          <a:noFill/>
        </p:spPr>
      </p:pic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4071942"/>
            <a:ext cx="152400" cy="409575"/>
          </a:xfrm>
          <a:prstGeom prst="rect">
            <a:avLst/>
          </a:prstGeom>
          <a:noFill/>
        </p:spPr>
      </p:pic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4714876" y="3571876"/>
            <a:ext cx="92869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for all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5786446" y="3538839"/>
            <a:ext cx="2502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in the domain of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5429288" y="3971932"/>
            <a:ext cx="2857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77" name="Picture 5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643314"/>
            <a:ext cx="2647950" cy="409575"/>
          </a:xfrm>
          <a:prstGeom prst="rect">
            <a:avLst/>
          </a:prstGeom>
          <a:noFill/>
        </p:spPr>
      </p:pic>
      <p:sp>
        <p:nvSpPr>
          <p:cNvPr id="58" name="Rectangle 57"/>
          <p:cNvSpPr/>
          <p:nvPr/>
        </p:nvSpPr>
        <p:spPr>
          <a:xfrm>
            <a:off x="249440" y="4000504"/>
            <a:ext cx="5179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definition. For some real number </a:t>
            </a:r>
            <a:endParaRPr lang="en-IN" sz="2800" dirty="0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08" y="4643446"/>
            <a:ext cx="1733550" cy="781050"/>
          </a:xfrm>
          <a:prstGeom prst="rect">
            <a:avLst/>
          </a:prstGeom>
          <a:noFill/>
        </p:spPr>
      </p:pic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572008"/>
            <a:ext cx="1838325" cy="781050"/>
          </a:xfrm>
          <a:prstGeom prst="rect">
            <a:avLst/>
          </a:prstGeom>
          <a:noFill/>
        </p:spPr>
      </p:pic>
      <p:pic>
        <p:nvPicPr>
          <p:cNvPr id="1079" name="Picture 5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5715016"/>
            <a:ext cx="2371725" cy="781050"/>
          </a:xfrm>
          <a:prstGeom prst="rect">
            <a:avLst/>
          </a:prstGeom>
          <a:noFill/>
        </p:spPr>
      </p:pic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1500166" y="4857760"/>
            <a:ext cx="42859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if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4000496" y="4714884"/>
            <a:ext cx="5000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1643042" y="5786454"/>
            <a:ext cx="1000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then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5000628" y="5786454"/>
            <a:ext cx="357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291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Asus</cp:lastModifiedBy>
  <cp:revision>15</cp:revision>
  <dcterms:created xsi:type="dcterms:W3CDTF">2016-08-19T13:31:30Z</dcterms:created>
  <dcterms:modified xsi:type="dcterms:W3CDTF">2016-08-20T02:05:23Z</dcterms:modified>
</cp:coreProperties>
</file>